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510" y="-43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65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5" y="1200151"/>
            <a:ext cx="8229481" cy="3394472"/>
          </a:xfrm>
          <a:prstGeom prst="rect">
            <a:avLst/>
          </a:prstGeom>
        </p:spPr>
        <p:txBody>
          <a:bodyPr lIns="91431" tIns="45716" rIns="91431" bIns="45716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86199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836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9075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626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594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658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459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094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613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2240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127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381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152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35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/>
                </a:solidFill>
              </a:rPr>
              <a:pPr/>
              <a:t>2019/11/27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223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009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847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042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725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21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286401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4" y="2914650"/>
            <a:ext cx="6400443" cy="1314450"/>
          </a:xfrm>
          <a:prstGeom prst="rect">
            <a:avLst/>
          </a:prstGeom>
        </p:spPr>
        <p:txBody>
          <a:bodyPr lIns="91431" tIns="45716" rIns="91431" bIns="45716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51517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9943"/>
            <a:ext cx="9144000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21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9552" y="1059582"/>
            <a:ext cx="5472608" cy="340090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60306" rIns="0" bIns="13648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楷体" pitchFamily="49" charset="-122"/>
                <a:ea typeface="楷体" pitchFamily="49" charset="-122"/>
                <a:cs typeface="Arial" pitchFamily="34" charset="0"/>
              </a:rPr>
              <a:t>    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楷体" pitchFamily="49" charset="-122"/>
                <a:ea typeface="楷体" pitchFamily="49" charset="-122"/>
                <a:cs typeface="Arial" pitchFamily="34" charset="0"/>
              </a:rPr>
              <a:t>又称对联、门对</a:t>
            </a:r>
            <a:r>
              <a:rPr lang="zh-CN" altLang="en-US" sz="2400" b="1" dirty="0" smtClean="0">
                <a:solidFill>
                  <a:srgbClr val="333333"/>
                </a:solidFill>
                <a:latin typeface="楷体" pitchFamily="49" charset="-122"/>
                <a:ea typeface="楷体" pitchFamily="49" charset="-122"/>
                <a:cs typeface="Arial" pitchFamily="34" charset="0"/>
              </a:rPr>
              <a:t>。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楷体" pitchFamily="49" charset="-122"/>
                <a:ea typeface="楷体" pitchFamily="49" charset="-122"/>
                <a:cs typeface="Arial" pitchFamily="34" charset="0"/>
              </a:rPr>
              <a:t>过年贴春联与古代的“桃符”驱鬼避邪有关。古人认为人间的疾病灾害是鬼魅造成的。为了抵抗它们在过年期间的侵扰，人们便用具有避邪作用的桃木板挂在门旁，</a:t>
            </a:r>
            <a:r>
              <a:rPr lang="zh-CN" altLang="en-US" sz="2400" b="1" dirty="0">
                <a:solidFill>
                  <a:srgbClr val="333333"/>
                </a:solidFill>
                <a:latin typeface="楷体" pitchFamily="49" charset="-122"/>
                <a:ea typeface="楷体" pitchFamily="49" charset="-122"/>
                <a:cs typeface="Arial" pitchFamily="34" charset="0"/>
              </a:rPr>
              <a:t>写</a:t>
            </a:r>
            <a:r>
              <a:rPr lang="zh-CN" altLang="en-US" sz="2400" b="1" dirty="0" smtClean="0">
                <a:solidFill>
                  <a:srgbClr val="333333"/>
                </a:solidFill>
                <a:latin typeface="楷体" pitchFamily="49" charset="-122"/>
                <a:ea typeface="楷体" pitchFamily="49" charset="-122"/>
                <a:cs typeface="Arial" pitchFamily="34" charset="0"/>
              </a:rPr>
              <a:t>上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楷体" pitchFamily="49" charset="-122"/>
                <a:ea typeface="楷体" pitchFamily="49" charset="-122"/>
                <a:cs typeface="Arial" pitchFamily="34" charset="0"/>
              </a:rPr>
              <a:t>门神的名字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楷体" pitchFamily="49" charset="-122"/>
                <a:ea typeface="楷体" pitchFamily="49" charset="-122"/>
                <a:cs typeface="Arial" pitchFamily="34" charset="0"/>
              </a:rPr>
              <a:t>或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楷体" pitchFamily="49" charset="-122"/>
                <a:ea typeface="楷体" pitchFamily="49" charset="-122"/>
                <a:cs typeface="Arial" pitchFamily="34" charset="0"/>
              </a:rPr>
              <a:t>画上它们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楷体" pitchFamily="49" charset="-122"/>
                <a:ea typeface="楷体" pitchFamily="49" charset="-122"/>
                <a:cs typeface="Arial" pitchFamily="34" charset="0"/>
              </a:rPr>
              <a:t>的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楷体" pitchFamily="49" charset="-122"/>
                <a:ea typeface="楷体" pitchFamily="49" charset="-122"/>
                <a:cs typeface="Arial" pitchFamily="34" charset="0"/>
              </a:rPr>
              <a:t>图像的。这样，为非作歹的鬼魅邪恶就不敢上门了。这些桃木板就叫“桃符”，</a:t>
            </a:r>
            <a:r>
              <a:rPr kumimoji="0" lang="zh-CN" altLang="en-US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楷体" pitchFamily="49" charset="-122"/>
                <a:ea typeface="楷体" pitchFamily="49" charset="-122"/>
                <a:cs typeface="Arial" pitchFamily="34" charset="0"/>
              </a:rPr>
              <a:t>后来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楷体" pitchFamily="49" charset="-122"/>
                <a:ea typeface="楷体" pitchFamily="49" charset="-122"/>
                <a:cs typeface="Arial" pitchFamily="34" charset="0"/>
              </a:rPr>
              <a:t>被红纸取代，写上字就成了春联。 </a:t>
            </a:r>
            <a:endParaRPr kumimoji="0" lang="zh-CN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itchFamily="49" charset="-122"/>
              <a:ea typeface="楷体" pitchFamily="49" charset="-122"/>
              <a:cs typeface="宋体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392346"/>
            <a:ext cx="899592" cy="52322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春联</a:t>
            </a: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027" name="Picture 3" descr="http://img1.gtimg.com/qd_house/pics/hv1/39/207/180/1175732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059582"/>
            <a:ext cx="2780556" cy="320608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100</Words>
  <Application>Microsoft Office PowerPoint</Application>
  <PresentationFormat>全屏显示(16:9)</PresentationFormat>
  <Paragraphs>2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X</cp:lastModifiedBy>
  <cp:revision>5</cp:revision>
  <dcterms:created xsi:type="dcterms:W3CDTF">2018-09-12T14:27:24Z</dcterms:created>
  <dcterms:modified xsi:type="dcterms:W3CDTF">2019-11-27T07:19:37Z</dcterms:modified>
</cp:coreProperties>
</file>